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5" r:id="rId6"/>
    <p:sldId id="276" r:id="rId7"/>
    <p:sldId id="277" r:id="rId8"/>
    <p:sldId id="278" r:id="rId9"/>
    <p:sldId id="285" r:id="rId10"/>
    <p:sldId id="279" r:id="rId11"/>
    <p:sldId id="286" r:id="rId12"/>
    <p:sldId id="281" r:id="rId13"/>
    <p:sldId id="287" r:id="rId14"/>
    <p:sldId id="288" r:id="rId15"/>
    <p:sldId id="282" r:id="rId16"/>
    <p:sldId id="283" r:id="rId17"/>
    <p:sldId id="284" r:id="rId18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 varScale="1">
        <p:scale>
          <a:sx n="104" d="100"/>
          <a:sy n="104" d="100"/>
        </p:scale>
        <p:origin x="138" y="32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281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DA4FA2-AA74-47F7-A2D1-9539653CB807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30890A-2CD5-4ECE-9F34-2368A8A8C22B}">
      <dgm:prSet phldrT="[Texte]"/>
      <dgm:spPr/>
      <dgm:t>
        <a:bodyPr/>
        <a:lstStyle/>
        <a:p>
          <a:r>
            <a:rPr lang="fr-FR" dirty="0"/>
            <a:t>QUI SOMMES NOUS ?</a:t>
          </a:r>
        </a:p>
      </dgm:t>
    </dgm:pt>
    <dgm:pt modelId="{E183CF59-5260-4632-AA63-53FAD05C07BC}" type="parTrans" cxnId="{414A1F22-2CD2-4416-B6C4-BEB292C0FCA9}">
      <dgm:prSet/>
      <dgm:spPr/>
      <dgm:t>
        <a:bodyPr/>
        <a:lstStyle/>
        <a:p>
          <a:endParaRPr lang="fr-FR"/>
        </a:p>
      </dgm:t>
    </dgm:pt>
    <dgm:pt modelId="{E6C284E9-CA7B-4189-ACA9-32BF4C479C2A}" type="sibTrans" cxnId="{414A1F22-2CD2-4416-B6C4-BEB292C0FCA9}">
      <dgm:prSet/>
      <dgm:spPr/>
      <dgm:t>
        <a:bodyPr/>
        <a:lstStyle/>
        <a:p>
          <a:endParaRPr lang="fr-FR"/>
        </a:p>
      </dgm:t>
    </dgm:pt>
    <dgm:pt modelId="{A77693B1-D6D2-4D9D-8C97-214B736A1681}">
      <dgm:prSet phldrT="[Texte]"/>
      <dgm:spPr/>
      <dgm:t>
        <a:bodyPr/>
        <a:lstStyle/>
        <a:p>
          <a:r>
            <a:rPr lang="fr-FR" dirty="0"/>
            <a:t>NOUVEAU SERVICE</a:t>
          </a:r>
        </a:p>
      </dgm:t>
    </dgm:pt>
    <dgm:pt modelId="{CB99BA25-0177-488F-9BC4-A0A57D049C8B}" type="parTrans" cxnId="{050398F4-ACD5-46BC-A9A2-95DF780DEC27}">
      <dgm:prSet/>
      <dgm:spPr/>
      <dgm:t>
        <a:bodyPr/>
        <a:lstStyle/>
        <a:p>
          <a:endParaRPr lang="fr-FR"/>
        </a:p>
      </dgm:t>
    </dgm:pt>
    <dgm:pt modelId="{8E781A32-5DE3-460B-8169-CC6CB85CDC8A}" type="sibTrans" cxnId="{050398F4-ACD5-46BC-A9A2-95DF780DEC27}">
      <dgm:prSet/>
      <dgm:spPr/>
      <dgm:t>
        <a:bodyPr/>
        <a:lstStyle/>
        <a:p>
          <a:endParaRPr lang="fr-FR"/>
        </a:p>
      </dgm:t>
    </dgm:pt>
    <dgm:pt modelId="{A0EFE564-B560-4E7D-B936-7B48E4556F94}">
      <dgm:prSet phldrT="[Texte]"/>
      <dgm:spPr/>
      <dgm:t>
        <a:bodyPr/>
        <a:lstStyle/>
        <a:p>
          <a:r>
            <a:rPr lang="fr-FR" dirty="0"/>
            <a:t>CREATION DU PROJET</a:t>
          </a:r>
        </a:p>
      </dgm:t>
    </dgm:pt>
    <dgm:pt modelId="{9626095D-266F-419E-9F01-3E5EDC258F69}" type="parTrans" cxnId="{32A5E772-FF6A-4E61-BF2F-E9B412656D6D}">
      <dgm:prSet/>
      <dgm:spPr/>
      <dgm:t>
        <a:bodyPr/>
        <a:lstStyle/>
        <a:p>
          <a:endParaRPr lang="fr-FR"/>
        </a:p>
      </dgm:t>
    </dgm:pt>
    <dgm:pt modelId="{34F68095-1D29-49E4-8AE5-D7E090FD4D24}" type="sibTrans" cxnId="{32A5E772-FF6A-4E61-BF2F-E9B412656D6D}">
      <dgm:prSet/>
      <dgm:spPr/>
      <dgm:t>
        <a:bodyPr/>
        <a:lstStyle/>
        <a:p>
          <a:endParaRPr lang="fr-FR"/>
        </a:p>
      </dgm:t>
    </dgm:pt>
    <dgm:pt modelId="{5906E7DD-DF3F-4A8E-ABA5-4ED4B2B6FD5E}">
      <dgm:prSet phldrT="[Texte]"/>
      <dgm:spPr/>
      <dgm:t>
        <a:bodyPr/>
        <a:lstStyle/>
        <a:p>
          <a:r>
            <a:rPr lang="fr-FR" dirty="0"/>
            <a:t>PLAN MARKETING </a:t>
          </a:r>
        </a:p>
      </dgm:t>
    </dgm:pt>
    <dgm:pt modelId="{B8B75808-EB74-4FE9-AB15-9CE72B4F03C1}" type="parTrans" cxnId="{AE2542DC-BF31-4896-A716-0CABD959F517}">
      <dgm:prSet/>
      <dgm:spPr/>
      <dgm:t>
        <a:bodyPr/>
        <a:lstStyle/>
        <a:p>
          <a:endParaRPr lang="fr-FR"/>
        </a:p>
      </dgm:t>
    </dgm:pt>
    <dgm:pt modelId="{D17EAD01-8E97-4C10-8544-DFCE9D266B2E}" type="sibTrans" cxnId="{AE2542DC-BF31-4896-A716-0CABD959F517}">
      <dgm:prSet/>
      <dgm:spPr/>
      <dgm:t>
        <a:bodyPr/>
        <a:lstStyle/>
        <a:p>
          <a:endParaRPr lang="fr-FR"/>
        </a:p>
      </dgm:t>
    </dgm:pt>
    <dgm:pt modelId="{E9F5AEDF-D0B9-44B6-BA4C-AA56BED4CBD0}">
      <dgm:prSet phldrT="[Texte]"/>
      <dgm:spPr/>
      <dgm:t>
        <a:bodyPr/>
        <a:lstStyle/>
        <a:p>
          <a:r>
            <a:rPr lang="fr-FR" dirty="0"/>
            <a:t>EFFETS BENEFIQUE DU SERVICE </a:t>
          </a:r>
        </a:p>
      </dgm:t>
    </dgm:pt>
    <dgm:pt modelId="{4C906CDD-5E0B-4A6A-BC06-FB39A4B7C156}" type="parTrans" cxnId="{8ADD7B1B-2898-4350-9016-E436AFF52BCC}">
      <dgm:prSet/>
      <dgm:spPr/>
      <dgm:t>
        <a:bodyPr/>
        <a:lstStyle/>
        <a:p>
          <a:endParaRPr lang="fr-FR"/>
        </a:p>
      </dgm:t>
    </dgm:pt>
    <dgm:pt modelId="{4E59189D-629A-42D3-9B8E-FE835F664587}" type="sibTrans" cxnId="{8ADD7B1B-2898-4350-9016-E436AFF52BCC}">
      <dgm:prSet/>
      <dgm:spPr/>
      <dgm:t>
        <a:bodyPr/>
        <a:lstStyle/>
        <a:p>
          <a:endParaRPr lang="fr-FR"/>
        </a:p>
      </dgm:t>
    </dgm:pt>
    <dgm:pt modelId="{F09B8C08-F1B8-4652-AA38-AE74A81DA6FD}" type="pres">
      <dgm:prSet presAssocID="{12DA4FA2-AA74-47F7-A2D1-9539653CB807}" presName="Name0" presStyleCnt="0">
        <dgm:presLayoutVars>
          <dgm:chMax val="7"/>
          <dgm:chPref val="7"/>
          <dgm:dir/>
        </dgm:presLayoutVars>
      </dgm:prSet>
      <dgm:spPr/>
    </dgm:pt>
    <dgm:pt modelId="{34BCE7CA-4B02-4A25-8F1C-509AE1DDD3BD}" type="pres">
      <dgm:prSet presAssocID="{12DA4FA2-AA74-47F7-A2D1-9539653CB807}" presName="Name1" presStyleCnt="0"/>
      <dgm:spPr/>
    </dgm:pt>
    <dgm:pt modelId="{240E1EEB-2F5F-4A6B-BBA6-FED900DDDE7F}" type="pres">
      <dgm:prSet presAssocID="{12DA4FA2-AA74-47F7-A2D1-9539653CB807}" presName="cycle" presStyleCnt="0"/>
      <dgm:spPr/>
    </dgm:pt>
    <dgm:pt modelId="{E5F764F8-69F5-41C9-97B2-D3A0895E34E7}" type="pres">
      <dgm:prSet presAssocID="{12DA4FA2-AA74-47F7-A2D1-9539653CB807}" presName="srcNode" presStyleLbl="node1" presStyleIdx="0" presStyleCnt="5"/>
      <dgm:spPr/>
    </dgm:pt>
    <dgm:pt modelId="{620D62D9-73AF-403F-AC64-BF425CC7419F}" type="pres">
      <dgm:prSet presAssocID="{12DA4FA2-AA74-47F7-A2D1-9539653CB807}" presName="conn" presStyleLbl="parChTrans1D2" presStyleIdx="0" presStyleCnt="1"/>
      <dgm:spPr/>
    </dgm:pt>
    <dgm:pt modelId="{357ECD1C-FEC9-4180-9A17-B4629C6DCCDF}" type="pres">
      <dgm:prSet presAssocID="{12DA4FA2-AA74-47F7-A2D1-9539653CB807}" presName="extraNode" presStyleLbl="node1" presStyleIdx="0" presStyleCnt="5"/>
      <dgm:spPr/>
    </dgm:pt>
    <dgm:pt modelId="{311284C6-C78A-475D-BDBF-223595C51339}" type="pres">
      <dgm:prSet presAssocID="{12DA4FA2-AA74-47F7-A2D1-9539653CB807}" presName="dstNode" presStyleLbl="node1" presStyleIdx="0" presStyleCnt="5"/>
      <dgm:spPr/>
    </dgm:pt>
    <dgm:pt modelId="{E52344EF-3F99-489B-9EF9-FAD8AD824CFA}" type="pres">
      <dgm:prSet presAssocID="{B230890A-2CD5-4ECE-9F34-2368A8A8C22B}" presName="text_1" presStyleLbl="node1" presStyleIdx="0" presStyleCnt="5">
        <dgm:presLayoutVars>
          <dgm:bulletEnabled val="1"/>
        </dgm:presLayoutVars>
      </dgm:prSet>
      <dgm:spPr/>
    </dgm:pt>
    <dgm:pt modelId="{3F34528E-56B9-40C9-82DB-542F6D2D83B3}" type="pres">
      <dgm:prSet presAssocID="{B230890A-2CD5-4ECE-9F34-2368A8A8C22B}" presName="accent_1" presStyleCnt="0"/>
      <dgm:spPr/>
    </dgm:pt>
    <dgm:pt modelId="{734AC1DB-A9F7-41AF-A8A0-2CA0E00AE467}" type="pres">
      <dgm:prSet presAssocID="{B230890A-2CD5-4ECE-9F34-2368A8A8C22B}" presName="accentRepeatNode" presStyleLbl="solidFgAcc1" presStyleIdx="0" presStyleCnt="5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9D8AFD3-14BA-4792-AD70-54A1D4454670}" type="pres">
      <dgm:prSet presAssocID="{A77693B1-D6D2-4D9D-8C97-214B736A1681}" presName="text_2" presStyleLbl="node1" presStyleIdx="1" presStyleCnt="5">
        <dgm:presLayoutVars>
          <dgm:bulletEnabled val="1"/>
        </dgm:presLayoutVars>
      </dgm:prSet>
      <dgm:spPr/>
    </dgm:pt>
    <dgm:pt modelId="{0152E437-9A63-40FB-9E24-AAC9458CA779}" type="pres">
      <dgm:prSet presAssocID="{A77693B1-D6D2-4D9D-8C97-214B736A1681}" presName="accent_2" presStyleCnt="0"/>
      <dgm:spPr/>
    </dgm:pt>
    <dgm:pt modelId="{EC16BFBC-3A3B-44CE-B5EB-E53E160F68D8}" type="pres">
      <dgm:prSet presAssocID="{A77693B1-D6D2-4D9D-8C97-214B736A1681}" presName="accentRepeatNode" presStyleLbl="solidFgAcc1" presStyleIdx="1" presStyleCnt="5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8ACEA11C-7984-4627-ADF0-194F19BC5513}" type="pres">
      <dgm:prSet presAssocID="{A0EFE564-B560-4E7D-B936-7B48E4556F94}" presName="text_3" presStyleLbl="node1" presStyleIdx="2" presStyleCnt="5">
        <dgm:presLayoutVars>
          <dgm:bulletEnabled val="1"/>
        </dgm:presLayoutVars>
      </dgm:prSet>
      <dgm:spPr/>
    </dgm:pt>
    <dgm:pt modelId="{C3BC3178-5A43-42EC-BBF6-F5090805665E}" type="pres">
      <dgm:prSet presAssocID="{A0EFE564-B560-4E7D-B936-7B48E4556F94}" presName="accent_3" presStyleCnt="0"/>
      <dgm:spPr/>
    </dgm:pt>
    <dgm:pt modelId="{EB9EF34F-00C7-4550-AFFB-549923947466}" type="pres">
      <dgm:prSet presAssocID="{A0EFE564-B560-4E7D-B936-7B48E4556F94}" presName="accentRepeatNode" presStyleLbl="solidFgAcc1" presStyleIdx="2" presStyleCnt="5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FCC4CC4-9D3D-438C-ACA8-762F6B2F79AE}" type="pres">
      <dgm:prSet presAssocID="{5906E7DD-DF3F-4A8E-ABA5-4ED4B2B6FD5E}" presName="text_4" presStyleLbl="node1" presStyleIdx="3" presStyleCnt="5">
        <dgm:presLayoutVars>
          <dgm:bulletEnabled val="1"/>
        </dgm:presLayoutVars>
      </dgm:prSet>
      <dgm:spPr/>
    </dgm:pt>
    <dgm:pt modelId="{ACE27A65-EDC0-45F3-A5B0-A48CE8E8B83D}" type="pres">
      <dgm:prSet presAssocID="{5906E7DD-DF3F-4A8E-ABA5-4ED4B2B6FD5E}" presName="accent_4" presStyleCnt="0"/>
      <dgm:spPr/>
    </dgm:pt>
    <dgm:pt modelId="{BA71BC5B-026E-40B0-9D17-3858AF949B5C}" type="pres">
      <dgm:prSet presAssocID="{5906E7DD-DF3F-4A8E-ABA5-4ED4B2B6FD5E}" presName="accentRepeatNode" presStyleLbl="solidFgAcc1" presStyleIdx="3" presStyleCnt="5"/>
      <dgm:spPr>
        <a:blipFill rotWithShape="0">
          <a:blip xmlns:r="http://schemas.openxmlformats.org/officeDocument/2006/relationships" r:embed="rId4"/>
          <a:srcRect/>
          <a:stretch>
            <a:fillRect l="-38000" r="-38000"/>
          </a:stretch>
        </a:blipFill>
      </dgm:spPr>
    </dgm:pt>
    <dgm:pt modelId="{81B11912-5D4E-4FA7-BFE4-7468371AE0A6}" type="pres">
      <dgm:prSet presAssocID="{E9F5AEDF-D0B9-44B6-BA4C-AA56BED4CBD0}" presName="text_5" presStyleLbl="node1" presStyleIdx="4" presStyleCnt="5">
        <dgm:presLayoutVars>
          <dgm:bulletEnabled val="1"/>
        </dgm:presLayoutVars>
      </dgm:prSet>
      <dgm:spPr/>
    </dgm:pt>
    <dgm:pt modelId="{E61BA8D9-5C4F-4C25-90BF-7DAE6B3DE9C9}" type="pres">
      <dgm:prSet presAssocID="{E9F5AEDF-D0B9-44B6-BA4C-AA56BED4CBD0}" presName="accent_5" presStyleCnt="0"/>
      <dgm:spPr/>
    </dgm:pt>
    <dgm:pt modelId="{AD80695B-0056-494E-B6D1-0B0A2DC8F9B5}" type="pres">
      <dgm:prSet presAssocID="{E9F5AEDF-D0B9-44B6-BA4C-AA56BED4CBD0}" presName="accentRepeatNode" presStyleLbl="solidFgAcc1" presStyleIdx="4" presStyleCnt="5"/>
      <dgm:spPr>
        <a:blipFill rotWithShape="0">
          <a:blip xmlns:r="http://schemas.openxmlformats.org/officeDocument/2006/relationships" r:embed="rId5"/>
          <a:srcRect/>
          <a:stretch>
            <a:fillRect t="-3000" b="-3000"/>
          </a:stretch>
        </a:blipFill>
      </dgm:spPr>
    </dgm:pt>
  </dgm:ptLst>
  <dgm:cxnLst>
    <dgm:cxn modelId="{8ADD7B1B-2898-4350-9016-E436AFF52BCC}" srcId="{12DA4FA2-AA74-47F7-A2D1-9539653CB807}" destId="{E9F5AEDF-D0B9-44B6-BA4C-AA56BED4CBD0}" srcOrd="4" destOrd="0" parTransId="{4C906CDD-5E0B-4A6A-BC06-FB39A4B7C156}" sibTransId="{4E59189D-629A-42D3-9B8E-FE835F664587}"/>
    <dgm:cxn modelId="{414A1F22-2CD2-4416-B6C4-BEB292C0FCA9}" srcId="{12DA4FA2-AA74-47F7-A2D1-9539653CB807}" destId="{B230890A-2CD5-4ECE-9F34-2368A8A8C22B}" srcOrd="0" destOrd="0" parTransId="{E183CF59-5260-4632-AA63-53FAD05C07BC}" sibTransId="{E6C284E9-CA7B-4189-ACA9-32BF4C479C2A}"/>
    <dgm:cxn modelId="{B372CA2C-9D85-40D3-B4E8-E5FAE547375E}" type="presOf" srcId="{12DA4FA2-AA74-47F7-A2D1-9539653CB807}" destId="{F09B8C08-F1B8-4652-AA38-AE74A81DA6FD}" srcOrd="0" destOrd="0" presId="urn:microsoft.com/office/officeart/2008/layout/VerticalCurvedList"/>
    <dgm:cxn modelId="{A7EBC62D-99C3-4429-B103-ED360B25D67B}" type="presOf" srcId="{B230890A-2CD5-4ECE-9F34-2368A8A8C22B}" destId="{E52344EF-3F99-489B-9EF9-FAD8AD824CFA}" srcOrd="0" destOrd="0" presId="urn:microsoft.com/office/officeart/2008/layout/VerticalCurvedList"/>
    <dgm:cxn modelId="{9AE9694E-FFD1-4A45-8A37-3C98F851B97E}" type="presOf" srcId="{5906E7DD-DF3F-4A8E-ABA5-4ED4B2B6FD5E}" destId="{4FCC4CC4-9D3D-438C-ACA8-762F6B2F79AE}" srcOrd="0" destOrd="0" presId="urn:microsoft.com/office/officeart/2008/layout/VerticalCurvedList"/>
    <dgm:cxn modelId="{32A5E772-FF6A-4E61-BF2F-E9B412656D6D}" srcId="{12DA4FA2-AA74-47F7-A2D1-9539653CB807}" destId="{A0EFE564-B560-4E7D-B936-7B48E4556F94}" srcOrd="2" destOrd="0" parTransId="{9626095D-266F-419E-9F01-3E5EDC258F69}" sibTransId="{34F68095-1D29-49E4-8AE5-D7E090FD4D24}"/>
    <dgm:cxn modelId="{C965D78A-F0FB-41DB-AFAD-BB708E590B88}" type="presOf" srcId="{E9F5AEDF-D0B9-44B6-BA4C-AA56BED4CBD0}" destId="{81B11912-5D4E-4FA7-BFE4-7468371AE0A6}" srcOrd="0" destOrd="0" presId="urn:microsoft.com/office/officeart/2008/layout/VerticalCurvedList"/>
    <dgm:cxn modelId="{DDCB5FBD-E7BB-4E1B-91B0-6734A3B22398}" type="presOf" srcId="{E6C284E9-CA7B-4189-ACA9-32BF4C479C2A}" destId="{620D62D9-73AF-403F-AC64-BF425CC7419F}" srcOrd="0" destOrd="0" presId="urn:microsoft.com/office/officeart/2008/layout/VerticalCurvedList"/>
    <dgm:cxn modelId="{A32D4AC0-32E6-4D42-B2D9-03BB25269BD0}" type="presOf" srcId="{A77693B1-D6D2-4D9D-8C97-214B736A1681}" destId="{09D8AFD3-14BA-4792-AD70-54A1D4454670}" srcOrd="0" destOrd="0" presId="urn:microsoft.com/office/officeart/2008/layout/VerticalCurvedList"/>
    <dgm:cxn modelId="{A0A2E0CE-0285-4E46-8695-BB38D1972998}" type="presOf" srcId="{A0EFE564-B560-4E7D-B936-7B48E4556F94}" destId="{8ACEA11C-7984-4627-ADF0-194F19BC5513}" srcOrd="0" destOrd="0" presId="urn:microsoft.com/office/officeart/2008/layout/VerticalCurvedList"/>
    <dgm:cxn modelId="{AE2542DC-BF31-4896-A716-0CABD959F517}" srcId="{12DA4FA2-AA74-47F7-A2D1-9539653CB807}" destId="{5906E7DD-DF3F-4A8E-ABA5-4ED4B2B6FD5E}" srcOrd="3" destOrd="0" parTransId="{B8B75808-EB74-4FE9-AB15-9CE72B4F03C1}" sibTransId="{D17EAD01-8E97-4C10-8544-DFCE9D266B2E}"/>
    <dgm:cxn modelId="{050398F4-ACD5-46BC-A9A2-95DF780DEC27}" srcId="{12DA4FA2-AA74-47F7-A2D1-9539653CB807}" destId="{A77693B1-D6D2-4D9D-8C97-214B736A1681}" srcOrd="1" destOrd="0" parTransId="{CB99BA25-0177-488F-9BC4-A0A57D049C8B}" sibTransId="{8E781A32-5DE3-460B-8169-CC6CB85CDC8A}"/>
    <dgm:cxn modelId="{CDC22F6F-D2D2-4D4B-90A8-5D6A7398E9A0}" type="presParOf" srcId="{F09B8C08-F1B8-4652-AA38-AE74A81DA6FD}" destId="{34BCE7CA-4B02-4A25-8F1C-509AE1DDD3BD}" srcOrd="0" destOrd="0" presId="urn:microsoft.com/office/officeart/2008/layout/VerticalCurvedList"/>
    <dgm:cxn modelId="{DC7B5B5D-C525-4766-9BE5-1BB1874627CB}" type="presParOf" srcId="{34BCE7CA-4B02-4A25-8F1C-509AE1DDD3BD}" destId="{240E1EEB-2F5F-4A6B-BBA6-FED900DDDE7F}" srcOrd="0" destOrd="0" presId="urn:microsoft.com/office/officeart/2008/layout/VerticalCurvedList"/>
    <dgm:cxn modelId="{CF4281B2-78B5-46A2-8856-0094CFC79022}" type="presParOf" srcId="{240E1EEB-2F5F-4A6B-BBA6-FED900DDDE7F}" destId="{E5F764F8-69F5-41C9-97B2-D3A0895E34E7}" srcOrd="0" destOrd="0" presId="urn:microsoft.com/office/officeart/2008/layout/VerticalCurvedList"/>
    <dgm:cxn modelId="{CF2327ED-CA7F-4795-B59B-F8184E214530}" type="presParOf" srcId="{240E1EEB-2F5F-4A6B-BBA6-FED900DDDE7F}" destId="{620D62D9-73AF-403F-AC64-BF425CC7419F}" srcOrd="1" destOrd="0" presId="urn:microsoft.com/office/officeart/2008/layout/VerticalCurvedList"/>
    <dgm:cxn modelId="{9E30EA7D-D0EF-4D25-8414-99BFFFA92E03}" type="presParOf" srcId="{240E1EEB-2F5F-4A6B-BBA6-FED900DDDE7F}" destId="{357ECD1C-FEC9-4180-9A17-B4629C6DCCDF}" srcOrd="2" destOrd="0" presId="urn:microsoft.com/office/officeart/2008/layout/VerticalCurvedList"/>
    <dgm:cxn modelId="{C7695965-FC63-4893-BF85-D20B649C5A46}" type="presParOf" srcId="{240E1EEB-2F5F-4A6B-BBA6-FED900DDDE7F}" destId="{311284C6-C78A-475D-BDBF-223595C51339}" srcOrd="3" destOrd="0" presId="urn:microsoft.com/office/officeart/2008/layout/VerticalCurvedList"/>
    <dgm:cxn modelId="{612A0242-8FA3-4441-96CB-E97842493093}" type="presParOf" srcId="{34BCE7CA-4B02-4A25-8F1C-509AE1DDD3BD}" destId="{E52344EF-3F99-489B-9EF9-FAD8AD824CFA}" srcOrd="1" destOrd="0" presId="urn:microsoft.com/office/officeart/2008/layout/VerticalCurvedList"/>
    <dgm:cxn modelId="{2A78F39E-71A0-45BA-9323-AB1E4E463ADC}" type="presParOf" srcId="{34BCE7CA-4B02-4A25-8F1C-509AE1DDD3BD}" destId="{3F34528E-56B9-40C9-82DB-542F6D2D83B3}" srcOrd="2" destOrd="0" presId="urn:microsoft.com/office/officeart/2008/layout/VerticalCurvedList"/>
    <dgm:cxn modelId="{A024476D-13F9-42E7-B661-D68B5E37EA0C}" type="presParOf" srcId="{3F34528E-56B9-40C9-82DB-542F6D2D83B3}" destId="{734AC1DB-A9F7-41AF-A8A0-2CA0E00AE467}" srcOrd="0" destOrd="0" presId="urn:microsoft.com/office/officeart/2008/layout/VerticalCurvedList"/>
    <dgm:cxn modelId="{4A8CECA9-7852-44A7-AEB6-914D279413D9}" type="presParOf" srcId="{34BCE7CA-4B02-4A25-8F1C-509AE1DDD3BD}" destId="{09D8AFD3-14BA-4792-AD70-54A1D4454670}" srcOrd="3" destOrd="0" presId="urn:microsoft.com/office/officeart/2008/layout/VerticalCurvedList"/>
    <dgm:cxn modelId="{45FF62C7-852B-4A9E-B1E6-05765E315070}" type="presParOf" srcId="{34BCE7CA-4B02-4A25-8F1C-509AE1DDD3BD}" destId="{0152E437-9A63-40FB-9E24-AAC9458CA779}" srcOrd="4" destOrd="0" presId="urn:microsoft.com/office/officeart/2008/layout/VerticalCurvedList"/>
    <dgm:cxn modelId="{5EB381F6-FEB7-4870-A468-AF9CD1DA1691}" type="presParOf" srcId="{0152E437-9A63-40FB-9E24-AAC9458CA779}" destId="{EC16BFBC-3A3B-44CE-B5EB-E53E160F68D8}" srcOrd="0" destOrd="0" presId="urn:microsoft.com/office/officeart/2008/layout/VerticalCurvedList"/>
    <dgm:cxn modelId="{83E3E176-5DB1-4726-AB6B-9479E6B348FB}" type="presParOf" srcId="{34BCE7CA-4B02-4A25-8F1C-509AE1DDD3BD}" destId="{8ACEA11C-7984-4627-ADF0-194F19BC5513}" srcOrd="5" destOrd="0" presId="urn:microsoft.com/office/officeart/2008/layout/VerticalCurvedList"/>
    <dgm:cxn modelId="{90C9E08C-BCEF-4A1F-BEF7-61EA2FD24C75}" type="presParOf" srcId="{34BCE7CA-4B02-4A25-8F1C-509AE1DDD3BD}" destId="{C3BC3178-5A43-42EC-BBF6-F5090805665E}" srcOrd="6" destOrd="0" presId="urn:microsoft.com/office/officeart/2008/layout/VerticalCurvedList"/>
    <dgm:cxn modelId="{8DA59331-9AD8-44E3-93EE-9AED4595DBBF}" type="presParOf" srcId="{C3BC3178-5A43-42EC-BBF6-F5090805665E}" destId="{EB9EF34F-00C7-4550-AFFB-549923947466}" srcOrd="0" destOrd="0" presId="urn:microsoft.com/office/officeart/2008/layout/VerticalCurvedList"/>
    <dgm:cxn modelId="{3A3832B9-344C-42A6-AC29-BCA7D3EF756A}" type="presParOf" srcId="{34BCE7CA-4B02-4A25-8F1C-509AE1DDD3BD}" destId="{4FCC4CC4-9D3D-438C-ACA8-762F6B2F79AE}" srcOrd="7" destOrd="0" presId="urn:microsoft.com/office/officeart/2008/layout/VerticalCurvedList"/>
    <dgm:cxn modelId="{70B05E65-8D85-45EA-A47C-0C2186B2F29D}" type="presParOf" srcId="{34BCE7CA-4B02-4A25-8F1C-509AE1DDD3BD}" destId="{ACE27A65-EDC0-45F3-A5B0-A48CE8E8B83D}" srcOrd="8" destOrd="0" presId="urn:microsoft.com/office/officeart/2008/layout/VerticalCurvedList"/>
    <dgm:cxn modelId="{5A8CA879-4500-46FD-9613-F6D5F935ABF2}" type="presParOf" srcId="{ACE27A65-EDC0-45F3-A5B0-A48CE8E8B83D}" destId="{BA71BC5B-026E-40B0-9D17-3858AF949B5C}" srcOrd="0" destOrd="0" presId="urn:microsoft.com/office/officeart/2008/layout/VerticalCurvedList"/>
    <dgm:cxn modelId="{29FF54E7-BB6F-46B2-AB49-E2FECEACBEE8}" type="presParOf" srcId="{34BCE7CA-4B02-4A25-8F1C-509AE1DDD3BD}" destId="{81B11912-5D4E-4FA7-BFE4-7468371AE0A6}" srcOrd="9" destOrd="0" presId="urn:microsoft.com/office/officeart/2008/layout/VerticalCurvedList"/>
    <dgm:cxn modelId="{EA1D6327-F624-41FA-820E-0939B00E44CC}" type="presParOf" srcId="{34BCE7CA-4B02-4A25-8F1C-509AE1DDD3BD}" destId="{E61BA8D9-5C4F-4C25-90BF-7DAE6B3DE9C9}" srcOrd="10" destOrd="0" presId="urn:microsoft.com/office/officeart/2008/layout/VerticalCurvedList"/>
    <dgm:cxn modelId="{6FB1E1CD-F775-4ECF-AF6A-C851142F1062}" type="presParOf" srcId="{E61BA8D9-5C4F-4C25-90BF-7DAE6B3DE9C9}" destId="{AD80695B-0056-494E-B6D1-0B0A2DC8F9B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D62D9-73AF-403F-AC64-BF425CC7419F}">
      <dsp:nvSpPr>
        <dsp:cNvPr id="0" name=""/>
        <dsp:cNvSpPr/>
      </dsp:nvSpPr>
      <dsp:spPr>
        <a:xfrm>
          <a:off x="-4738021" y="-726251"/>
          <a:ext cx="5643504" cy="5643504"/>
        </a:xfrm>
        <a:prstGeom prst="blockArc">
          <a:avLst>
            <a:gd name="adj1" fmla="val 18900000"/>
            <a:gd name="adj2" fmla="val 2700000"/>
            <a:gd name="adj3" fmla="val 38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2344EF-3F99-489B-9EF9-FAD8AD824CFA}">
      <dsp:nvSpPr>
        <dsp:cNvPr id="0" name=""/>
        <dsp:cNvSpPr/>
      </dsp:nvSpPr>
      <dsp:spPr>
        <a:xfrm>
          <a:off x="396273" y="261853"/>
          <a:ext cx="9833533" cy="5240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595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QUI SOMMES NOUS ?</a:t>
          </a:r>
        </a:p>
      </dsp:txBody>
      <dsp:txXfrm>
        <a:off x="396273" y="261853"/>
        <a:ext cx="9833533" cy="524042"/>
      </dsp:txXfrm>
    </dsp:sp>
    <dsp:sp modelId="{734AC1DB-A9F7-41AF-A8A0-2CA0E00AE467}">
      <dsp:nvSpPr>
        <dsp:cNvPr id="0" name=""/>
        <dsp:cNvSpPr/>
      </dsp:nvSpPr>
      <dsp:spPr>
        <a:xfrm>
          <a:off x="68747" y="196348"/>
          <a:ext cx="655053" cy="65505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D8AFD3-14BA-4792-AD70-54A1D4454670}">
      <dsp:nvSpPr>
        <dsp:cNvPr id="0" name=""/>
        <dsp:cNvSpPr/>
      </dsp:nvSpPr>
      <dsp:spPr>
        <a:xfrm>
          <a:off x="771787" y="1047666"/>
          <a:ext cx="9458020" cy="5240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595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NOUVEAU SERVICE</a:t>
          </a:r>
        </a:p>
      </dsp:txBody>
      <dsp:txXfrm>
        <a:off x="771787" y="1047666"/>
        <a:ext cx="9458020" cy="524042"/>
      </dsp:txXfrm>
    </dsp:sp>
    <dsp:sp modelId="{EC16BFBC-3A3B-44CE-B5EB-E53E160F68D8}">
      <dsp:nvSpPr>
        <dsp:cNvPr id="0" name=""/>
        <dsp:cNvSpPr/>
      </dsp:nvSpPr>
      <dsp:spPr>
        <a:xfrm>
          <a:off x="444260" y="982160"/>
          <a:ext cx="655053" cy="655053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CEA11C-7984-4627-ADF0-194F19BC5513}">
      <dsp:nvSpPr>
        <dsp:cNvPr id="0" name=""/>
        <dsp:cNvSpPr/>
      </dsp:nvSpPr>
      <dsp:spPr>
        <a:xfrm>
          <a:off x="887039" y="1833478"/>
          <a:ext cx="9342767" cy="5240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595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CREATION DU PROJET</a:t>
          </a:r>
        </a:p>
      </dsp:txBody>
      <dsp:txXfrm>
        <a:off x="887039" y="1833478"/>
        <a:ext cx="9342767" cy="524042"/>
      </dsp:txXfrm>
    </dsp:sp>
    <dsp:sp modelId="{EB9EF34F-00C7-4550-AFFB-549923947466}">
      <dsp:nvSpPr>
        <dsp:cNvPr id="0" name=""/>
        <dsp:cNvSpPr/>
      </dsp:nvSpPr>
      <dsp:spPr>
        <a:xfrm>
          <a:off x="559513" y="1767973"/>
          <a:ext cx="655053" cy="655053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CC4CC4-9D3D-438C-ACA8-762F6B2F79AE}">
      <dsp:nvSpPr>
        <dsp:cNvPr id="0" name=""/>
        <dsp:cNvSpPr/>
      </dsp:nvSpPr>
      <dsp:spPr>
        <a:xfrm>
          <a:off x="771787" y="2619291"/>
          <a:ext cx="9458020" cy="5240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595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PLAN MARKETING </a:t>
          </a:r>
        </a:p>
      </dsp:txBody>
      <dsp:txXfrm>
        <a:off x="771787" y="2619291"/>
        <a:ext cx="9458020" cy="524042"/>
      </dsp:txXfrm>
    </dsp:sp>
    <dsp:sp modelId="{BA71BC5B-026E-40B0-9D17-3858AF949B5C}">
      <dsp:nvSpPr>
        <dsp:cNvPr id="0" name=""/>
        <dsp:cNvSpPr/>
      </dsp:nvSpPr>
      <dsp:spPr>
        <a:xfrm>
          <a:off x="444260" y="2553785"/>
          <a:ext cx="655053" cy="655053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38000" r="-3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11912-5D4E-4FA7-BFE4-7468371AE0A6}">
      <dsp:nvSpPr>
        <dsp:cNvPr id="0" name=""/>
        <dsp:cNvSpPr/>
      </dsp:nvSpPr>
      <dsp:spPr>
        <a:xfrm>
          <a:off x="396273" y="3405103"/>
          <a:ext cx="9833533" cy="5240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595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EFFETS BENEFIQUE DU SERVICE </a:t>
          </a:r>
        </a:p>
      </dsp:txBody>
      <dsp:txXfrm>
        <a:off x="396273" y="3405103"/>
        <a:ext cx="9833533" cy="524042"/>
      </dsp:txXfrm>
    </dsp:sp>
    <dsp:sp modelId="{AD80695B-0056-494E-B6D1-0B0A2DC8F9B5}">
      <dsp:nvSpPr>
        <dsp:cNvPr id="0" name=""/>
        <dsp:cNvSpPr/>
      </dsp:nvSpPr>
      <dsp:spPr>
        <a:xfrm>
          <a:off x="68747" y="3339598"/>
          <a:ext cx="655053" cy="655053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 t="-3000" b="-3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05DBAC-6FE4-4C9E-86CE-260B49586F74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816988-F36A-4ECB-8519-F1844847DEB6}" type="datetime1">
              <a:rPr lang="fr-FR" noProof="0" smtClean="0"/>
              <a:t>08/07/2021</a:t>
            </a:fld>
            <a:endParaRPr lang="fr-FR" noProof="0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B91549-43BF-425A-AF25-7526201920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fr-FR" noProof="0" smtClean="0"/>
              <a:t>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8772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0723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21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02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 4" descr="Vue en contre-plongée d’un ciel nuageux entouré de bâtiments en ver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8" name="Espace réservé de la date 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6817B1-0A2F-4624-BBF5-2CA711E4C484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9" name="Espace réservé du pied de page 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C4D1C7-B95F-4E41-8738-9A0DDBAD4659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8F2C74-7425-4DE6-AE97-871BCFF4B004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799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89258" y="3965574"/>
            <a:ext cx="3199567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799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199567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799" noProof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71380" y="278606"/>
            <a:ext cx="11517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799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380" y="3429001"/>
            <a:ext cx="11517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799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114" y="3886201"/>
            <a:ext cx="9240017" cy="1104900"/>
          </a:xfrm>
        </p:spPr>
        <p:txBody>
          <a:bodyPr rtlCol="0" anchor="ctr">
            <a:normAutofit/>
          </a:bodyPr>
          <a:lstStyle>
            <a:lvl1pPr algn="ctr">
              <a:defRPr sz="5398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 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10114" y="5130801"/>
            <a:ext cx="9240017" cy="533400"/>
          </a:xfrm>
        </p:spPr>
        <p:txBody>
          <a:bodyPr rtlCol="0"/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du sous-titre du masque</a:t>
            </a:r>
          </a:p>
        </p:txBody>
      </p:sp>
    </p:spTree>
    <p:extLst>
      <p:ext uri="{BB962C8B-B14F-4D97-AF65-F5344CB8AC3E}">
        <p14:creationId xmlns:p14="http://schemas.microsoft.com/office/powerpoint/2010/main" val="351782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B9AE5-8107-420C-B93C-2CE9ED5A823A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791FF5-089E-45DB-8D94-B328DC7D2FAA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2E7C7E-4146-4E57-929F-9D5EF2E9C460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8ADCB-92CF-4ED0-8D85-FDDE588C5984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B25377-F3F1-4448-A698-05B462571A02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010D5A-8024-4154-A897-840AF9C34BBE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05378E-401D-4A0F-9FDD-FE01B07F65A6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E2746E-F0DA-42F6-ADDE-794183550280}" type="datetime1">
              <a:rPr lang="fr-FR" smtClean="0"/>
              <a:t>08/07/2021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0EE2F936-A82B-490E-8DDD-A83A3ABEC592}" type="datetime1">
              <a:rPr lang="fr-FR" noProof="0" smtClean="0"/>
              <a:t>08/07/2021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3F31473-23EB-4724-8B59-FE6D21D89FA4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upinfo.com/courses/7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768" y="150800"/>
            <a:ext cx="3962400" cy="942999"/>
          </a:xfrm>
        </p:spPr>
        <p:txBody>
          <a:bodyPr rtlCol="0"/>
          <a:lstStyle/>
          <a:p>
            <a:pPr algn="l" fontAlgn="t"/>
            <a:r>
              <a:rPr lang="fr-FR" b="0" i="0" u="sng" dirty="0">
                <a:effectLst/>
                <a:latin typeface="Lato Extend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4PROJ</a:t>
            </a:r>
            <a:endParaRPr lang="fr-FR" b="0" i="0" dirty="0">
              <a:effectLst/>
              <a:latin typeface="Lato Extended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768" y="1700808"/>
            <a:ext cx="3962400" cy="3168352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FAUSTHER WILFRID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728D7DE-02C0-4AE9-AE29-A340B0CB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anchor="b">
            <a:normAutofit/>
          </a:bodyPr>
          <a:lstStyle/>
          <a:p>
            <a:r>
              <a:rPr lang="fr-FR" dirty="0"/>
              <a:t>PROJET TOUT EN UN</a:t>
            </a:r>
          </a:p>
        </p:txBody>
      </p:sp>
      <p:pic>
        <p:nvPicPr>
          <p:cNvPr id="1026" name="Picture 2" descr="Strategic Planning: Don&amp;#39;t Mistake Strategy for Planning | Emily Rogers  Consulting + Coaching">
            <a:extLst>
              <a:ext uri="{FF2B5EF4-FFF2-40B4-BE49-F238E27FC236}">
                <a16:creationId xmlns:a16="http://schemas.microsoft.com/office/drawing/2014/main" id="{B38F3E26-A089-42BA-B17F-1C9CB22FE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9" r="11030" b="-1"/>
          <a:stretch/>
        </p:blipFill>
        <p:spPr bwMode="auto">
          <a:xfrm>
            <a:off x="1293813" y="685800"/>
            <a:ext cx="5029200" cy="4191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BE435D5-5B83-445E-AD7A-EA891B7A8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>
            <a:normAutofit/>
          </a:bodyPr>
          <a:lstStyle/>
          <a:p>
            <a:r>
              <a:rPr lang="fr-FR" dirty="0"/>
              <a:t> notre nouveau service  ciblera l’agriculture, la vente dans ce domaine</a:t>
            </a:r>
          </a:p>
          <a:p>
            <a:r>
              <a:rPr lang="fr-FR" dirty="0"/>
              <a:t> Il aura 3 applications qui offrent plusieurs services</a:t>
            </a:r>
          </a:p>
          <a:p>
            <a:r>
              <a:rPr lang="fr-FR" dirty="0"/>
              <a:t> les différents services seront connectés grâce a un serveur </a:t>
            </a:r>
          </a:p>
        </p:txBody>
      </p:sp>
    </p:spTree>
    <p:extLst>
      <p:ext uri="{BB962C8B-B14F-4D97-AF65-F5344CB8AC3E}">
        <p14:creationId xmlns:p14="http://schemas.microsoft.com/office/powerpoint/2010/main" val="334246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728D7DE-02C0-4AE9-AE29-A340B0CB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fr-FR" dirty="0"/>
              <a:t>PROJET TOUT EN UN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CC591A-3768-4971-9D46-ADA78AD3C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24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B3283-1BFD-4A41-8780-C690FDFE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anchor="b">
            <a:normAutofit/>
          </a:bodyPr>
          <a:lstStyle/>
          <a:p>
            <a:r>
              <a:rPr lang="fr-FR" sz="2500" dirty="0"/>
              <a:t>PLAN MARKETING </a:t>
            </a:r>
            <a:br>
              <a:rPr lang="fr-FR" sz="2500" dirty="0"/>
            </a:br>
            <a:br>
              <a:rPr lang="fr-FR" sz="2500" dirty="0"/>
            </a:br>
            <a:endParaRPr lang="fr-FR" sz="2500" dirty="0"/>
          </a:p>
        </p:txBody>
      </p:sp>
      <p:pic>
        <p:nvPicPr>
          <p:cNvPr id="1026" name="Picture 2" descr="Les métiers du marketing | Oriane">
            <a:extLst>
              <a:ext uri="{FF2B5EF4-FFF2-40B4-BE49-F238E27FC236}">
                <a16:creationId xmlns:a16="http://schemas.microsoft.com/office/drawing/2014/main" id="{3F7B97A7-BA0B-4876-B595-CD31D6B29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0" r="2" b="12136"/>
          <a:stretch/>
        </p:blipFill>
        <p:spPr bwMode="auto">
          <a:xfrm>
            <a:off x="1293813" y="685800"/>
            <a:ext cx="10287000" cy="419099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1680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B3283-1BFD-4A41-8780-C690FDFE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anchor="b">
            <a:normAutofit/>
          </a:bodyPr>
          <a:lstStyle/>
          <a:p>
            <a:r>
              <a:rPr lang="fr-FR" sz="1700" dirty="0"/>
              <a:t>EFFETS BENEFIQUES DU PROJET </a:t>
            </a:r>
            <a:br>
              <a:rPr lang="fr-FR" sz="1700" dirty="0"/>
            </a:br>
            <a:br>
              <a:rPr lang="fr-FR" sz="1700" dirty="0"/>
            </a:br>
            <a:br>
              <a:rPr lang="fr-FR" sz="1700" dirty="0"/>
            </a:br>
            <a:endParaRPr lang="fr-FR" sz="17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08052E-0B20-4824-9C43-3BED02C01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57" r="2" b="18256"/>
          <a:stretch/>
        </p:blipFill>
        <p:spPr>
          <a:xfrm>
            <a:off x="1293813" y="685800"/>
            <a:ext cx="10287000" cy="4190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649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020DDF-3EE2-4ADB-98BB-12244991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rmAutofit/>
          </a:bodyPr>
          <a:lstStyle/>
          <a:p>
            <a:r>
              <a:rPr lang="fr-FR" dirty="0"/>
              <a:t>MERCI DE VOTRE ATTENTION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6749D80-0A33-4AB1-BE37-633D0FC3B8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6033453" y="685800"/>
            <a:ext cx="4389120" cy="5486400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C23A04-5AC5-448A-B659-693624768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BIENVENUE </a:t>
            </a:r>
            <a:endParaRPr lang="fr-FR"/>
          </a:p>
        </p:txBody>
      </p:sp>
      <p:pic>
        <p:nvPicPr>
          <p:cNvPr id="5" name="Espace réservé du contenu 4" descr="Une image contenant texte, hache&#10;&#10;Description générée automatiquement">
            <a:extLst>
              <a:ext uri="{FF2B5EF4-FFF2-40B4-BE49-F238E27FC236}">
                <a16:creationId xmlns:a16="http://schemas.microsoft.com/office/drawing/2014/main" id="{7A3C9BCB-3E18-4D38-8BE4-60E80BEBD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5212" y="1861900"/>
            <a:ext cx="6704171" cy="3134200"/>
          </a:xfrm>
          <a:prstGeom prst="rect">
            <a:avLst/>
          </a:prstGeo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54B4D3-B337-45EF-ABB7-41FFDA974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6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A29D5-2753-45E0-89E9-FA7B207A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260648"/>
            <a:ext cx="10971372" cy="1066800"/>
          </a:xfrm>
        </p:spPr>
        <p:txBody>
          <a:bodyPr/>
          <a:lstStyle/>
          <a:p>
            <a:r>
              <a:rPr lang="fr-FR" dirty="0"/>
              <a:t>SOMMAIRE 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16A2244-6F4B-4106-807E-DD0F39D5D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062990"/>
              </p:ext>
            </p:extLst>
          </p:nvPr>
        </p:nvGraphicFramePr>
        <p:xfrm>
          <a:off x="693812" y="1628800"/>
          <a:ext cx="102870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439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BE0605-E3AC-4309-921D-3A717A769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anchor="b">
            <a:normAutofit/>
          </a:bodyPr>
          <a:lstStyle/>
          <a:p>
            <a:r>
              <a:rPr lang="fr-FR" dirty="0"/>
              <a:t>QUI SOMMES NOUS ?</a:t>
            </a:r>
            <a:br>
              <a:rPr lang="fr-FR" dirty="0"/>
            </a:br>
            <a:endParaRPr lang="fr-FR"/>
          </a:p>
        </p:txBody>
      </p:sp>
      <p:pic>
        <p:nvPicPr>
          <p:cNvPr id="4" name="Espace réservé du contenu 3" descr="Une image contenant personne, homme, habits, complet&#10;&#10;Description générée automatiquement">
            <a:extLst>
              <a:ext uri="{FF2B5EF4-FFF2-40B4-BE49-F238E27FC236}">
                <a16:creationId xmlns:a16="http://schemas.microsoft.com/office/drawing/2014/main" id="{60855546-FD24-48AB-8736-F2B11EBBE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813" y="1379695"/>
            <a:ext cx="10287000" cy="280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515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BARRACUDA PROJET</a:t>
            </a:r>
          </a:p>
        </p:txBody>
      </p:sp>
      <p:pic>
        <p:nvPicPr>
          <p:cNvPr id="7" name="Espace réservé du contenu 1">
            <a:extLst>
              <a:ext uri="{FF2B5EF4-FFF2-40B4-BE49-F238E27FC236}">
                <a16:creationId xmlns:a16="http://schemas.microsoft.com/office/drawing/2014/main" id="{C5D1D5CB-702D-4554-8671-B44C25F6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97" y="685800"/>
            <a:ext cx="5486400" cy="5486400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8BD4C0-FA43-434A-A5F8-EF3878719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 hidden="1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5900" y="6581157"/>
            <a:ext cx="372965" cy="206050"/>
          </a:xfrm>
        </p:spPr>
        <p:txBody>
          <a:bodyPr rtlCol="0"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BARRACUDA PROJET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62E2DB1-9F4F-463D-B803-4119CF5B9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2082EB-3F78-4FC9-B061-E60E98BF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fr-FR" dirty="0"/>
              <a:t>EFFECTIF : 10 PERSONNES </a:t>
            </a:r>
          </a:p>
          <a:p>
            <a:r>
              <a:rPr lang="en-US" dirty="0"/>
              <a:t> EQUIPE DE 5 A L’ORIGINE</a:t>
            </a:r>
            <a:endParaRPr lang="fr-FR" dirty="0"/>
          </a:p>
          <a:p>
            <a:r>
              <a:rPr lang="fr-FR" dirty="0"/>
              <a:t>MICRO-ENTREPRISE</a:t>
            </a:r>
          </a:p>
          <a:p>
            <a:r>
              <a:rPr lang="fr-FR" dirty="0"/>
              <a:t> ENTREPRISE  DE SERVICE</a:t>
            </a:r>
          </a:p>
          <a:p>
            <a:r>
              <a:rPr lang="fr-FR" dirty="0"/>
              <a:t> CAPITAL DE BASE  30000 €</a:t>
            </a:r>
          </a:p>
          <a:p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F9811A2B-BFF9-4896-8B1A-916462C59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Espace réservé du contenu 1">
            <a:extLst>
              <a:ext uri="{FF2B5EF4-FFF2-40B4-BE49-F238E27FC236}">
                <a16:creationId xmlns:a16="http://schemas.microsoft.com/office/drawing/2014/main" id="{C5D1D5CB-702D-4554-8671-B44C25F6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25" y="1676400"/>
            <a:ext cx="3200400" cy="3200400"/>
          </a:xfrm>
          <a:prstGeom prst="rect">
            <a:avLst/>
          </a:prstGeom>
          <a:noFill/>
        </p:spPr>
      </p:pic>
      <p:sp>
        <p:nvSpPr>
          <p:cNvPr id="3" name="Espace réservé du numéro de diapositive 2" hidden="1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5900" y="6581157"/>
            <a:ext cx="372965" cy="206050"/>
          </a:xfrm>
        </p:spPr>
        <p:txBody>
          <a:bodyPr rtlCol="0"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fr-FR" smtClean="0"/>
              <a:pPr>
                <a:spcAft>
                  <a:spcPts val="600"/>
                </a:spcAft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22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728D7DE-02C0-4AE9-AE29-A340B0CB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anchor="b">
            <a:normAutofit/>
          </a:bodyPr>
          <a:lstStyle/>
          <a:p>
            <a:r>
              <a:rPr lang="fr-FR" dirty="0"/>
              <a:t>NOUVEAU CONCEPT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8C51562-A282-4142-B911-9A36DB87A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698" r="2" b="3822"/>
          <a:stretch/>
        </p:blipFill>
        <p:spPr>
          <a:xfrm>
            <a:off x="1293813" y="685800"/>
            <a:ext cx="10287000" cy="4190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859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728D7DE-02C0-4AE9-AE29-A340B0CB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anchor="b">
            <a:normAutofit/>
          </a:bodyPr>
          <a:lstStyle/>
          <a:p>
            <a:r>
              <a:rPr lang="fr-FR" dirty="0"/>
              <a:t>NOUVEAU CONCEPT</a:t>
            </a:r>
            <a:br>
              <a:rPr lang="fr-FR" dirty="0"/>
            </a:br>
            <a:endParaRPr lang="fr-FR" dirty="0"/>
          </a:p>
        </p:txBody>
      </p:sp>
      <p:pic>
        <p:nvPicPr>
          <p:cNvPr id="7" name="Espace réservé du contenu 8">
            <a:extLst>
              <a:ext uri="{FF2B5EF4-FFF2-40B4-BE49-F238E27FC236}">
                <a16:creationId xmlns:a16="http://schemas.microsoft.com/office/drawing/2014/main" id="{ACB2EB43-831D-4DDC-9F5F-9F50BDBE5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0" r="11458" b="-3"/>
          <a:stretch/>
        </p:blipFill>
        <p:spPr>
          <a:xfrm>
            <a:off x="1293813" y="685800"/>
            <a:ext cx="5029200" cy="4191000"/>
          </a:xfrm>
          <a:prstGeom prst="rect">
            <a:avLst/>
          </a:prstGeom>
          <a:noFill/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BE435D5-5B83-445E-AD7A-EA891B7A8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>
            <a:normAutofit/>
          </a:bodyPr>
          <a:lstStyle/>
          <a:p>
            <a:r>
              <a:rPr lang="fr-FR" dirty="0"/>
              <a:t> Création d’un nouveau type de service</a:t>
            </a:r>
          </a:p>
          <a:p>
            <a:r>
              <a:rPr lang="fr-FR" dirty="0"/>
              <a:t> service qui rassemble plusieurs applications en une seul </a:t>
            </a:r>
          </a:p>
          <a:p>
            <a:r>
              <a:rPr lang="fr-FR" dirty="0"/>
              <a:t> service destiné a la vente plus particulièrement </a:t>
            </a:r>
          </a:p>
        </p:txBody>
      </p:sp>
    </p:spTree>
    <p:extLst>
      <p:ext uri="{BB962C8B-B14F-4D97-AF65-F5344CB8AC3E}">
        <p14:creationId xmlns:p14="http://schemas.microsoft.com/office/powerpoint/2010/main" val="2006071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B3283-1BFD-4A41-8780-C690FDFE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anchor="b">
            <a:normAutofit/>
          </a:bodyPr>
          <a:lstStyle/>
          <a:p>
            <a:r>
              <a:rPr lang="fr-FR" dirty="0"/>
              <a:t>CREATION DU PROJET</a:t>
            </a:r>
            <a:br>
              <a:rPr lang="fr-FR" dirty="0"/>
            </a:b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06A9DE5-C98A-41B0-B1D5-47D44F539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949" r="2" b="2"/>
          <a:stretch/>
        </p:blipFill>
        <p:spPr>
          <a:xfrm>
            <a:off x="1293813" y="685800"/>
            <a:ext cx="10287000" cy="4190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474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6350_TF02801084.potx" id="{EF660543-D2B3-4835-86D9-54E4D5342FC3}" vid="{1AF82362-72CF-4465-9AA1-8D1CFA089795}"/>
    </a:ext>
  </a:extLst>
</a:theme>
</file>

<file path=ppt/theme/theme2.xml><?xml version="1.0" encoding="utf-8"?>
<a:theme xmlns:a="http://schemas.openxmlformats.org/drawingml/2006/main" name="Thème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AACE6D-8EB6-447A-8DFD-C2C0C52916A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marketing Cube de vitres (grand écran)</Template>
  <TotalTime>229</TotalTime>
  <Words>145</Words>
  <Application>Microsoft Office PowerPoint</Application>
  <PresentationFormat>Personnalisé</PresentationFormat>
  <Paragraphs>37</Paragraphs>
  <Slides>14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Corbel</vt:lpstr>
      <vt:lpstr>Lato Extended</vt:lpstr>
      <vt:lpstr>Marketing 16x9</vt:lpstr>
      <vt:lpstr>4PROJ</vt:lpstr>
      <vt:lpstr>BIENVENUE </vt:lpstr>
      <vt:lpstr>SOMMAIRE </vt:lpstr>
      <vt:lpstr>QUI SOMMES NOUS ? </vt:lpstr>
      <vt:lpstr>BARRACUDA PROJET</vt:lpstr>
      <vt:lpstr>BARRACUDA PROJET</vt:lpstr>
      <vt:lpstr>NOUVEAU CONCEPT </vt:lpstr>
      <vt:lpstr>NOUVEAU CONCEPT </vt:lpstr>
      <vt:lpstr>CREATION DU PROJET </vt:lpstr>
      <vt:lpstr>PROJET TOUT EN UN</vt:lpstr>
      <vt:lpstr>PROJET TOUT EN UN</vt:lpstr>
      <vt:lpstr>PLAN MARKETING   </vt:lpstr>
      <vt:lpstr>EFFETS BENEFIQUES DU PROJET    </vt:lpstr>
      <vt:lpstr>MERCI DE VOTRE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4PROJ</dc:title>
  <dc:creator>Wilfridwareljunior Faustherolourikamba</dc:creator>
  <cp:lastModifiedBy>Wilfridwareljunior Faustherolourikamba</cp:lastModifiedBy>
  <cp:revision>18</cp:revision>
  <dcterms:created xsi:type="dcterms:W3CDTF">2021-07-03T19:53:52Z</dcterms:created>
  <dcterms:modified xsi:type="dcterms:W3CDTF">2021-07-08T13:54:56Z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